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547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96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288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199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272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83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41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920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860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98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20BD-A254-46FC-AD50-7EE058468782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8E07-6D38-4E5C-B6B5-BA70BB1E67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745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8904"/>
            <a:ext cx="12192000" cy="7876903"/>
          </a:xfrm>
        </p:spPr>
      </p:pic>
    </p:spTree>
    <p:extLst>
      <p:ext uri="{BB962C8B-B14F-4D97-AF65-F5344CB8AC3E}">
        <p14:creationId xmlns:p14="http://schemas.microsoft.com/office/powerpoint/2010/main" val="383050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7280"/>
            <a:ext cx="12192000" cy="7955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53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06951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Široki zaslon</PresentationFormat>
  <Paragraphs>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</dc:creator>
  <cp:lastModifiedBy>SS_Novi Marof</cp:lastModifiedBy>
  <cp:revision>2</cp:revision>
  <dcterms:created xsi:type="dcterms:W3CDTF">2019-03-07T19:31:15Z</dcterms:created>
  <dcterms:modified xsi:type="dcterms:W3CDTF">2019-03-08T09:57:19Z</dcterms:modified>
</cp:coreProperties>
</file>